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649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187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81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113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4232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271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053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928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44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635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240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52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14637" y="5226652"/>
            <a:ext cx="416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13748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2019.11.18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2019111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0465" y="2525487"/>
            <a:ext cx="5086455" cy="254322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664" y="1014539"/>
            <a:ext cx="5896016" cy="411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77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4</cp:revision>
  <dcterms:created xsi:type="dcterms:W3CDTF">2019-11-26T10:27:03Z</dcterms:created>
  <dcterms:modified xsi:type="dcterms:W3CDTF">2019-12-09T09:54:44Z</dcterms:modified>
</cp:coreProperties>
</file>

<file path=docProps/thumbnail.jpeg>
</file>